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68" r:id="rId2"/>
    <p:sldId id="474" r:id="rId3"/>
    <p:sldId id="467" r:id="rId4"/>
    <p:sldId id="256" r:id="rId5"/>
    <p:sldId id="478" r:id="rId6"/>
    <p:sldId id="393" r:id="rId7"/>
    <p:sldId id="291" r:id="rId8"/>
    <p:sldId id="479" r:id="rId9"/>
    <p:sldId id="418" r:id="rId10"/>
    <p:sldId id="482" r:id="rId11"/>
    <p:sldId id="480" r:id="rId12"/>
    <p:sldId id="477" r:id="rId13"/>
    <p:sldId id="476" r:id="rId14"/>
    <p:sldId id="259" r:id="rId15"/>
    <p:sldId id="260" r:id="rId16"/>
    <p:sldId id="261" r:id="rId17"/>
    <p:sldId id="481" r:id="rId18"/>
    <p:sldId id="473" r:id="rId19"/>
    <p:sldId id="483" r:id="rId20"/>
    <p:sldId id="475" r:id="rId21"/>
    <p:sldId id="258" r:id="rId22"/>
    <p:sldId id="257" r:id="rId23"/>
    <p:sldId id="4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07346-D508-9745-ACE3-8090CAF59490}" v="7" dt="2025-01-08T20:21:2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/>
    <p:restoredTop sz="94640"/>
  </p:normalViewPr>
  <p:slideViewPr>
    <p:cSldViewPr snapToGrid="0">
      <p:cViewPr varScale="1">
        <p:scale>
          <a:sx n="102" d="100"/>
          <a:sy n="102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D4463F50-A155-0E4F-8893-7D158FE90383}"/>
    <pc:docChg chg="custSel addSld modSld sldOrd">
      <pc:chgData name="Clements, William" userId="cbdb0636-a496-422a-8d40-98c53d494d26" providerId="ADAL" clId="{D4463F50-A155-0E4F-8893-7D158FE90383}" dt="2024-04-23T21:06:33.063" v="101" actId="20577"/>
      <pc:docMkLst>
        <pc:docMk/>
      </pc:docMkLst>
      <pc:sldChg chg="ord">
        <pc:chgData name="Clements, William" userId="cbdb0636-a496-422a-8d40-98c53d494d26" providerId="ADAL" clId="{D4463F50-A155-0E4F-8893-7D158FE90383}" dt="2024-04-23T20:40:27.620" v="4" actId="20578"/>
        <pc:sldMkLst>
          <pc:docMk/>
          <pc:sldMk cId="2186469701" sldId="256"/>
        </pc:sldMkLst>
      </pc:sldChg>
      <pc:sldChg chg="modSp mod">
        <pc:chgData name="Clements, William" userId="cbdb0636-a496-422a-8d40-98c53d494d26" providerId="ADAL" clId="{D4463F50-A155-0E4F-8893-7D158FE90383}" dt="2024-04-23T20:26:07.297" v="2" actId="20577"/>
        <pc:sldMkLst>
          <pc:docMk/>
          <pc:sldMk cId="3025698853" sldId="257"/>
        </pc:sldMkLst>
      </pc:sldChg>
      <pc:sldChg chg="addSp delSp modSp mod">
        <pc:chgData name="Clements, William" userId="cbdb0636-a496-422a-8d40-98c53d494d26" providerId="ADAL" clId="{D4463F50-A155-0E4F-8893-7D158FE90383}" dt="2024-04-23T21:01:48.217" v="19"/>
        <pc:sldMkLst>
          <pc:docMk/>
          <pc:sldMk cId="269065187" sldId="259"/>
        </pc:sldMkLst>
      </pc:sldChg>
      <pc:sldChg chg="addSp modSp">
        <pc:chgData name="Clements, William" userId="cbdb0636-a496-422a-8d40-98c53d494d26" providerId="ADAL" clId="{D4463F50-A155-0E4F-8893-7D158FE90383}" dt="2024-04-23T21:02:32.540" v="26" actId="14100"/>
        <pc:sldMkLst>
          <pc:docMk/>
          <pc:sldMk cId="842557698" sldId="260"/>
        </pc:sldMkLst>
      </pc:sldChg>
      <pc:sldChg chg="addSp modSp">
        <pc:chgData name="Clements, William" userId="cbdb0636-a496-422a-8d40-98c53d494d26" providerId="ADAL" clId="{D4463F50-A155-0E4F-8893-7D158FE90383}" dt="2024-04-23T21:03:55.140" v="29" actId="1076"/>
        <pc:sldMkLst>
          <pc:docMk/>
          <pc:sldMk cId="2060094702" sldId="261"/>
        </pc:sldMkLst>
      </pc:sldChg>
      <pc:sldChg chg="add">
        <pc:chgData name="Clements, William" userId="cbdb0636-a496-422a-8d40-98c53d494d26" providerId="ADAL" clId="{D4463F50-A155-0E4F-8893-7D158FE90383}" dt="2024-04-23T20:44:15.530" v="10"/>
        <pc:sldMkLst>
          <pc:docMk/>
          <pc:sldMk cId="7141563" sldId="291"/>
        </pc:sldMkLst>
      </pc:sldChg>
      <pc:sldChg chg="add">
        <pc:chgData name="Clements, William" userId="cbdb0636-a496-422a-8d40-98c53d494d26" providerId="ADAL" clId="{D4463F50-A155-0E4F-8893-7D158FE90383}" dt="2024-04-23T20:44:15.530" v="10"/>
        <pc:sldMkLst>
          <pc:docMk/>
          <pc:sldMk cId="1440146800" sldId="393"/>
        </pc:sldMkLst>
      </pc:sldChg>
      <pc:sldChg chg="add">
        <pc:chgData name="Clements, William" userId="cbdb0636-a496-422a-8d40-98c53d494d26" providerId="ADAL" clId="{D4463F50-A155-0E4F-8893-7D158FE90383}" dt="2024-04-23T20:44:15.530" v="10"/>
        <pc:sldMkLst>
          <pc:docMk/>
          <pc:sldMk cId="3054667006" sldId="418"/>
        </pc:sldMkLst>
      </pc:sldChg>
      <pc:sldChg chg="add">
        <pc:chgData name="Clements, William" userId="cbdb0636-a496-422a-8d40-98c53d494d26" providerId="ADAL" clId="{D4463F50-A155-0E4F-8893-7D158FE90383}" dt="2024-04-23T20:40:22.899" v="3"/>
        <pc:sldMkLst>
          <pc:docMk/>
          <pc:sldMk cId="559865089" sldId="467"/>
        </pc:sldMkLst>
      </pc:sldChg>
      <pc:sldChg chg="new">
        <pc:chgData name="Clements, William" userId="cbdb0636-a496-422a-8d40-98c53d494d26" providerId="ADAL" clId="{D4463F50-A155-0E4F-8893-7D158FE90383}" dt="2024-04-23T20:40:30.963" v="5" actId="680"/>
        <pc:sldMkLst>
          <pc:docMk/>
          <pc:sldMk cId="520604461" sldId="468"/>
        </pc:sldMkLst>
      </pc:sldChg>
      <pc:sldChg chg="addSp delSp modSp add mod">
        <pc:chgData name="Clements, William" userId="cbdb0636-a496-422a-8d40-98c53d494d26" providerId="ADAL" clId="{D4463F50-A155-0E4F-8893-7D158FE90383}" dt="2024-04-23T21:05:23.874" v="34" actId="1076"/>
        <pc:sldMkLst>
          <pc:docMk/>
          <pc:sldMk cId="898025523" sldId="473"/>
        </pc:sldMkLst>
      </pc:sldChg>
      <pc:sldChg chg="addSp modSp add mod">
        <pc:chgData name="Clements, William" userId="cbdb0636-a496-422a-8d40-98c53d494d26" providerId="ADAL" clId="{D4463F50-A155-0E4F-8893-7D158FE90383}" dt="2024-04-23T20:43:29.869" v="9"/>
        <pc:sldMkLst>
          <pc:docMk/>
          <pc:sldMk cId="564117281" sldId="474"/>
        </pc:sldMkLst>
      </pc:sldChg>
      <pc:sldChg chg="modSp add mod">
        <pc:chgData name="Clements, William" userId="cbdb0636-a496-422a-8d40-98c53d494d26" providerId="ADAL" clId="{D4463F50-A155-0E4F-8893-7D158FE90383}" dt="2024-04-23T21:06:33.063" v="101" actId="20577"/>
        <pc:sldMkLst>
          <pc:docMk/>
          <pc:sldMk cId="2174626961" sldId="475"/>
        </pc:sldMkLst>
      </pc:sldChg>
    </pc:docChg>
  </pc:docChgLst>
  <pc:docChgLst>
    <pc:chgData name="Clements, William" userId="cbdb0636-a496-422a-8d40-98c53d494d26" providerId="ADAL" clId="{C3C07346-D508-9745-ACE3-8090CAF59490}"/>
    <pc:docChg chg="undo custSel addSld modSld">
      <pc:chgData name="Clements, William" userId="cbdb0636-a496-422a-8d40-98c53d494d26" providerId="ADAL" clId="{C3C07346-D508-9745-ACE3-8090CAF59490}" dt="2025-01-08T20:22:39.598" v="453"/>
      <pc:docMkLst>
        <pc:docMk/>
      </pc:docMkLst>
      <pc:sldChg chg="mod modShow">
        <pc:chgData name="Clements, William" userId="cbdb0636-a496-422a-8d40-98c53d494d26" providerId="ADAL" clId="{C3C07346-D508-9745-ACE3-8090CAF59490}" dt="2025-01-08T20:15:44.053" v="211" actId="729"/>
        <pc:sldMkLst>
          <pc:docMk/>
          <pc:sldMk cId="1830120388" sldId="258"/>
        </pc:sldMkLst>
      </pc:sldChg>
      <pc:sldChg chg="modSp mod">
        <pc:chgData name="Clements, William" userId="cbdb0636-a496-422a-8d40-98c53d494d26" providerId="ADAL" clId="{C3C07346-D508-9745-ACE3-8090CAF59490}" dt="2025-01-08T20:15:20.411" v="210" actId="15"/>
        <pc:sldMkLst>
          <pc:docMk/>
          <pc:sldMk cId="3645521903" sldId="475"/>
        </pc:sldMkLst>
        <pc:spChg chg="mod">
          <ac:chgData name="Clements, William" userId="cbdb0636-a496-422a-8d40-98c53d494d26" providerId="ADAL" clId="{C3C07346-D508-9745-ACE3-8090CAF59490}" dt="2025-01-08T20:15:20.411" v="210" actId="15"/>
          <ac:spMkLst>
            <pc:docMk/>
            <pc:sldMk cId="3645521903" sldId="475"/>
            <ac:spMk id="3" creationId="{B82E3F32-808D-1600-367A-FC10FA27ACE7}"/>
          </ac:spMkLst>
        </pc:spChg>
      </pc:sldChg>
      <pc:sldChg chg="modSp mod">
        <pc:chgData name="Clements, William" userId="cbdb0636-a496-422a-8d40-98c53d494d26" providerId="ADAL" clId="{C3C07346-D508-9745-ACE3-8090CAF59490}" dt="2025-01-08T20:09:06.176" v="13" actId="6549"/>
        <pc:sldMkLst>
          <pc:docMk/>
          <pc:sldMk cId="3873632449" sldId="477"/>
        </pc:sldMkLst>
        <pc:spChg chg="mod">
          <ac:chgData name="Clements, William" userId="cbdb0636-a496-422a-8d40-98c53d494d26" providerId="ADAL" clId="{C3C07346-D508-9745-ACE3-8090CAF59490}" dt="2025-01-08T20:09:06.176" v="13" actId="6549"/>
          <ac:spMkLst>
            <pc:docMk/>
            <pc:sldMk cId="3873632449" sldId="477"/>
            <ac:spMk id="4" creationId="{723FD4E7-328B-5E34-BD3F-2967F3536EEA}"/>
          </ac:spMkLst>
        </pc:spChg>
      </pc:sldChg>
      <pc:sldChg chg="addSp delSp modSp new mod">
        <pc:chgData name="Clements, William" userId="cbdb0636-a496-422a-8d40-98c53d494d26" providerId="ADAL" clId="{C3C07346-D508-9745-ACE3-8090CAF59490}" dt="2025-01-08T20:22:39.598" v="453"/>
        <pc:sldMkLst>
          <pc:docMk/>
          <pc:sldMk cId="52245353" sldId="484"/>
        </pc:sldMkLst>
        <pc:spChg chg="mod">
          <ac:chgData name="Clements, William" userId="cbdb0636-a496-422a-8d40-98c53d494d26" providerId="ADAL" clId="{C3C07346-D508-9745-ACE3-8090CAF59490}" dt="2025-01-08T20:16:07.512" v="243" actId="20577"/>
          <ac:spMkLst>
            <pc:docMk/>
            <pc:sldMk cId="52245353" sldId="484"/>
            <ac:spMk id="2" creationId="{9CA5B926-28E8-9ED3-B42D-1B40B1C51CFC}"/>
          </ac:spMkLst>
        </pc:spChg>
        <pc:spChg chg="mod">
          <ac:chgData name="Clements, William" userId="cbdb0636-a496-422a-8d40-98c53d494d26" providerId="ADAL" clId="{C3C07346-D508-9745-ACE3-8090CAF59490}" dt="2025-01-08T20:22:07.451" v="451" actId="20577"/>
          <ac:spMkLst>
            <pc:docMk/>
            <pc:sldMk cId="52245353" sldId="484"/>
            <ac:spMk id="3" creationId="{63DF514C-1829-719C-B87A-8BDCAE47294E}"/>
          </ac:spMkLst>
        </pc:spChg>
        <pc:spChg chg="add del">
          <ac:chgData name="Clements, William" userId="cbdb0636-a496-422a-8d40-98c53d494d26" providerId="ADAL" clId="{C3C07346-D508-9745-ACE3-8090CAF59490}" dt="2025-01-08T20:17:32.754" v="294" actId="22"/>
          <ac:spMkLst>
            <pc:docMk/>
            <pc:sldMk cId="52245353" sldId="484"/>
            <ac:spMk id="5" creationId="{8CCE1D71-6815-A897-054F-C76518974F6F}"/>
          </ac:spMkLst>
        </pc:spChg>
        <pc:spChg chg="add del mod">
          <ac:chgData name="Clements, William" userId="cbdb0636-a496-422a-8d40-98c53d494d26" providerId="ADAL" clId="{C3C07346-D508-9745-ACE3-8090CAF59490}" dt="2025-01-08T20:22:39.598" v="453"/>
          <ac:spMkLst>
            <pc:docMk/>
            <pc:sldMk cId="52245353" sldId="484"/>
            <ac:spMk id="6" creationId="{CC52886E-43D8-0190-3C41-9188AD0BF2D5}"/>
          </ac:spMkLst>
        </pc:spChg>
        <pc:picChg chg="add mod">
          <ac:chgData name="Clements, William" userId="cbdb0636-a496-422a-8d40-98c53d494d26" providerId="ADAL" clId="{C3C07346-D508-9745-ACE3-8090CAF59490}" dt="2025-01-08T20:18:00.842" v="296" actId="1076"/>
          <ac:picMkLst>
            <pc:docMk/>
            <pc:sldMk cId="52245353" sldId="484"/>
            <ac:picMk id="1026" creationId="{24D8F029-5A59-A2C9-A4CA-78138C7EED38}"/>
          </ac:picMkLst>
        </pc:picChg>
        <pc:picChg chg="add">
          <ac:chgData name="Clements, William" userId="cbdb0636-a496-422a-8d40-98c53d494d26" providerId="ADAL" clId="{C3C07346-D508-9745-ACE3-8090CAF59490}" dt="2025-01-08T20:18:12.381" v="297"/>
          <ac:picMkLst>
            <pc:docMk/>
            <pc:sldMk cId="52245353" sldId="484"/>
            <ac:picMk id="1028" creationId="{6E1B3141-DB97-A820-7A70-69A533801B39}"/>
          </ac:picMkLst>
        </pc:picChg>
        <pc:picChg chg="add mod">
          <ac:chgData name="Clements, William" userId="cbdb0636-a496-422a-8d40-98c53d494d26" providerId="ADAL" clId="{C3C07346-D508-9745-ACE3-8090CAF59490}" dt="2025-01-08T20:20:33.362" v="355" actId="1076"/>
          <ac:picMkLst>
            <pc:docMk/>
            <pc:sldMk cId="52245353" sldId="484"/>
            <ac:picMk id="1030" creationId="{2788B14A-CD70-901E-7807-AA2C6557317C}"/>
          </ac:picMkLst>
        </pc:picChg>
      </pc:sldChg>
    </pc:docChg>
  </pc:docChgLst>
  <pc:docChgLst>
    <pc:chgData name="Clements, William" userId="cbdb0636-a496-422a-8d40-98c53d494d26" providerId="ADAL" clId="{96B06D90-D41C-6947-B600-028F9E4C0FC3}"/>
    <pc:docChg chg="custSel addSld delSld modSld sldOrd">
      <pc:chgData name="Clements, William" userId="cbdb0636-a496-422a-8d40-98c53d494d26" providerId="ADAL" clId="{96B06D90-D41C-6947-B600-028F9E4C0FC3}" dt="2024-09-17T20:13:50.368" v="1502" actId="20577"/>
      <pc:docMkLst>
        <pc:docMk/>
      </pc:docMkLst>
      <pc:sldChg chg="modSp mod ord modAnim">
        <pc:chgData name="Clements, William" userId="cbdb0636-a496-422a-8d40-98c53d494d26" providerId="ADAL" clId="{96B06D90-D41C-6947-B600-028F9E4C0FC3}" dt="2024-09-16T17:08:32.575" v="880"/>
        <pc:sldMkLst>
          <pc:docMk/>
          <pc:sldMk cId="3025698853" sldId="257"/>
        </pc:sldMkLst>
      </pc:sldChg>
      <pc:sldChg chg="ord">
        <pc:chgData name="Clements, William" userId="cbdb0636-a496-422a-8d40-98c53d494d26" providerId="ADAL" clId="{96B06D90-D41C-6947-B600-028F9E4C0FC3}" dt="2024-09-16T17:07:40.528" v="814" actId="20578"/>
        <pc:sldMkLst>
          <pc:docMk/>
          <pc:sldMk cId="1830120388" sldId="258"/>
        </pc:sldMkLst>
      </pc:sldChg>
      <pc:sldChg chg="del">
        <pc:chgData name="Clements, William" userId="cbdb0636-a496-422a-8d40-98c53d494d26" providerId="ADAL" clId="{96B06D90-D41C-6947-B600-028F9E4C0FC3}" dt="2024-09-16T17:04:37.183" v="597" actId="2696"/>
        <pc:sldMkLst>
          <pc:docMk/>
          <pc:sldMk cId="269065187" sldId="259"/>
        </pc:sldMkLst>
      </pc:sldChg>
      <pc:sldChg chg="modSp add mod">
        <pc:chgData name="Clements, William" userId="cbdb0636-a496-422a-8d40-98c53d494d26" providerId="ADAL" clId="{96B06D90-D41C-6947-B600-028F9E4C0FC3}" dt="2024-09-16T17:44:42.489" v="1203" actId="20577"/>
        <pc:sldMkLst>
          <pc:docMk/>
          <pc:sldMk cId="1587339411" sldId="259"/>
        </pc:sldMkLst>
      </pc:sldChg>
      <pc:sldChg chg="del">
        <pc:chgData name="Clements, William" userId="cbdb0636-a496-422a-8d40-98c53d494d26" providerId="ADAL" clId="{96B06D90-D41C-6947-B600-028F9E4C0FC3}" dt="2024-09-16T17:04:37.183" v="597" actId="2696"/>
        <pc:sldMkLst>
          <pc:docMk/>
          <pc:sldMk cId="842557698" sldId="260"/>
        </pc:sldMkLst>
      </pc:sldChg>
      <pc:sldChg chg="add">
        <pc:chgData name="Clements, William" userId="cbdb0636-a496-422a-8d40-98c53d494d26" providerId="ADAL" clId="{96B06D90-D41C-6947-B600-028F9E4C0FC3}" dt="2024-09-16T17:04:40.715" v="598"/>
        <pc:sldMkLst>
          <pc:docMk/>
          <pc:sldMk cId="1021211972" sldId="260"/>
        </pc:sldMkLst>
      </pc:sldChg>
      <pc:sldChg chg="del">
        <pc:chgData name="Clements, William" userId="cbdb0636-a496-422a-8d40-98c53d494d26" providerId="ADAL" clId="{96B06D90-D41C-6947-B600-028F9E4C0FC3}" dt="2024-09-16T17:04:37.183" v="597" actId="2696"/>
        <pc:sldMkLst>
          <pc:docMk/>
          <pc:sldMk cId="2060094702" sldId="261"/>
        </pc:sldMkLst>
      </pc:sldChg>
      <pc:sldChg chg="add">
        <pc:chgData name="Clements, William" userId="cbdb0636-a496-422a-8d40-98c53d494d26" providerId="ADAL" clId="{96B06D90-D41C-6947-B600-028F9E4C0FC3}" dt="2024-09-16T17:04:40.715" v="598"/>
        <pc:sldMkLst>
          <pc:docMk/>
          <pc:sldMk cId="2867310252" sldId="261"/>
        </pc:sldMkLst>
      </pc:sldChg>
      <pc:sldChg chg="del">
        <pc:chgData name="Clements, William" userId="cbdb0636-a496-422a-8d40-98c53d494d26" providerId="ADAL" clId="{96B06D90-D41C-6947-B600-028F9E4C0FC3}" dt="2024-09-16T17:05:12.214" v="603" actId="2696"/>
        <pc:sldMkLst>
          <pc:docMk/>
          <pc:sldMk cId="7141563" sldId="291"/>
        </pc:sldMkLst>
      </pc:sldChg>
      <pc:sldChg chg="add del">
        <pc:chgData name="Clements, William" userId="cbdb0636-a496-422a-8d40-98c53d494d26" providerId="ADAL" clId="{96B06D90-D41C-6947-B600-028F9E4C0FC3}" dt="2024-09-16T17:05:17.934" v="605"/>
        <pc:sldMkLst>
          <pc:docMk/>
          <pc:sldMk cId="502189399" sldId="291"/>
        </pc:sldMkLst>
      </pc:sldChg>
      <pc:sldChg chg="add">
        <pc:chgData name="Clements, William" userId="cbdb0636-a496-422a-8d40-98c53d494d26" providerId="ADAL" clId="{96B06D90-D41C-6947-B600-028F9E4C0FC3}" dt="2024-09-16T17:05:20.588" v="606"/>
        <pc:sldMkLst>
          <pc:docMk/>
          <pc:sldMk cId="699501563" sldId="291"/>
        </pc:sldMkLst>
      </pc:sldChg>
      <pc:sldChg chg="del">
        <pc:chgData name="Clements, William" userId="cbdb0636-a496-422a-8d40-98c53d494d26" providerId="ADAL" clId="{96B06D90-D41C-6947-B600-028F9E4C0FC3}" dt="2024-09-16T17:05:01.792" v="601" actId="2696"/>
        <pc:sldMkLst>
          <pc:docMk/>
          <pc:sldMk cId="1440146800" sldId="393"/>
        </pc:sldMkLst>
      </pc:sldChg>
      <pc:sldChg chg="add">
        <pc:chgData name="Clements, William" userId="cbdb0636-a496-422a-8d40-98c53d494d26" providerId="ADAL" clId="{96B06D90-D41C-6947-B600-028F9E4C0FC3}" dt="2024-09-16T17:05:06.126" v="602"/>
        <pc:sldMkLst>
          <pc:docMk/>
          <pc:sldMk cId="2108404620" sldId="393"/>
        </pc:sldMkLst>
      </pc:sldChg>
      <pc:sldChg chg="ord">
        <pc:chgData name="Clements, William" userId="cbdb0636-a496-422a-8d40-98c53d494d26" providerId="ADAL" clId="{96B06D90-D41C-6947-B600-028F9E4C0FC3}" dt="2024-09-16T17:04:01.956" v="596" actId="20578"/>
        <pc:sldMkLst>
          <pc:docMk/>
          <pc:sldMk cId="3054667006" sldId="418"/>
        </pc:sldMkLst>
      </pc:sldChg>
      <pc:sldChg chg="mod modShow">
        <pc:chgData name="Clements, William" userId="cbdb0636-a496-422a-8d40-98c53d494d26" providerId="ADAL" clId="{96B06D90-D41C-6947-B600-028F9E4C0FC3}" dt="2024-09-16T16:58:17.439" v="0" actId="729"/>
        <pc:sldMkLst>
          <pc:docMk/>
          <pc:sldMk cId="559865089" sldId="467"/>
        </pc:sldMkLst>
      </pc:sldChg>
      <pc:sldChg chg="add">
        <pc:chgData name="Clements, William" userId="cbdb0636-a496-422a-8d40-98c53d494d26" providerId="ADAL" clId="{96B06D90-D41C-6947-B600-028F9E4C0FC3}" dt="2024-09-16T17:04:54.759" v="600"/>
        <pc:sldMkLst>
          <pc:docMk/>
          <pc:sldMk cId="198773403" sldId="473"/>
        </pc:sldMkLst>
      </pc:sldChg>
      <pc:sldChg chg="del">
        <pc:chgData name="Clements, William" userId="cbdb0636-a496-422a-8d40-98c53d494d26" providerId="ADAL" clId="{96B06D90-D41C-6947-B600-028F9E4C0FC3}" dt="2024-09-16T17:04:48.330" v="599" actId="2696"/>
        <pc:sldMkLst>
          <pc:docMk/>
          <pc:sldMk cId="898025523" sldId="473"/>
        </pc:sldMkLst>
      </pc:sldChg>
      <pc:sldChg chg="delSp modSp mod ord">
        <pc:chgData name="Clements, William" userId="cbdb0636-a496-422a-8d40-98c53d494d26" providerId="ADAL" clId="{96B06D90-D41C-6947-B600-028F9E4C0FC3}" dt="2024-09-17T20:13:50.368" v="1502" actId="20577"/>
        <pc:sldMkLst>
          <pc:docMk/>
          <pc:sldMk cId="564117281" sldId="474"/>
        </pc:sldMkLst>
      </pc:sldChg>
      <pc:sldChg chg="del">
        <pc:chgData name="Clements, William" userId="cbdb0636-a496-422a-8d40-98c53d494d26" providerId="ADAL" clId="{96B06D90-D41C-6947-B600-028F9E4C0FC3}" dt="2024-09-16T17:04:37.183" v="597" actId="2696"/>
        <pc:sldMkLst>
          <pc:docMk/>
          <pc:sldMk cId="2174626961" sldId="475"/>
        </pc:sldMkLst>
      </pc:sldChg>
      <pc:sldChg chg="add ord">
        <pc:chgData name="Clements, William" userId="cbdb0636-a496-422a-8d40-98c53d494d26" providerId="ADAL" clId="{96B06D90-D41C-6947-B600-028F9E4C0FC3}" dt="2024-09-16T17:07:25.535" v="812" actId="20578"/>
        <pc:sldMkLst>
          <pc:docMk/>
          <pc:sldMk cId="3645521903" sldId="475"/>
        </pc:sldMkLst>
      </pc:sldChg>
      <pc:sldChg chg="modSp new mod">
        <pc:chgData name="Clements, William" userId="cbdb0636-a496-422a-8d40-98c53d494d26" providerId="ADAL" clId="{96B06D90-D41C-6947-B600-028F9E4C0FC3}" dt="2024-09-16T17:03:55.120" v="595" actId="20577"/>
        <pc:sldMkLst>
          <pc:docMk/>
          <pc:sldMk cId="3127558168" sldId="476"/>
        </pc:sldMkLst>
      </pc:sldChg>
      <pc:sldChg chg="modSp new mod">
        <pc:chgData name="Clements, William" userId="cbdb0636-a496-422a-8d40-98c53d494d26" providerId="ADAL" clId="{96B06D90-D41C-6947-B600-028F9E4C0FC3}" dt="2024-09-16T17:50:19.724" v="1252" actId="20577"/>
        <pc:sldMkLst>
          <pc:docMk/>
          <pc:sldMk cId="3873632449" sldId="477"/>
        </pc:sldMkLst>
      </pc:sldChg>
      <pc:sldChg chg="modSp new mod">
        <pc:chgData name="Clements, William" userId="cbdb0636-a496-422a-8d40-98c53d494d26" providerId="ADAL" clId="{96B06D90-D41C-6947-B600-028F9E4C0FC3}" dt="2024-09-16T17:06:00.257" v="662" actId="20577"/>
        <pc:sldMkLst>
          <pc:docMk/>
          <pc:sldMk cId="2110555070" sldId="478"/>
        </pc:sldMkLst>
      </pc:sldChg>
      <pc:sldChg chg="addSp delSp modSp new mod modClrScheme chgLayout">
        <pc:chgData name="Clements, William" userId="cbdb0636-a496-422a-8d40-98c53d494d26" providerId="ADAL" clId="{96B06D90-D41C-6947-B600-028F9E4C0FC3}" dt="2024-09-16T17:06:22.886" v="712" actId="20577"/>
        <pc:sldMkLst>
          <pc:docMk/>
          <pc:sldMk cId="3769515463" sldId="479"/>
        </pc:sldMkLst>
      </pc:sldChg>
      <pc:sldChg chg="addSp delSp modSp new mod modClrScheme chgLayout">
        <pc:chgData name="Clements, William" userId="cbdb0636-a496-422a-8d40-98c53d494d26" providerId="ADAL" clId="{96B06D90-D41C-6947-B600-028F9E4C0FC3}" dt="2024-09-16T17:07:01.293" v="811" actId="20577"/>
        <pc:sldMkLst>
          <pc:docMk/>
          <pc:sldMk cId="4239475383" sldId="480"/>
        </pc:sldMkLst>
      </pc:sldChg>
      <pc:sldChg chg="addSp delSp modSp new mod modClrScheme chgLayout">
        <pc:chgData name="Clements, William" userId="cbdb0636-a496-422a-8d40-98c53d494d26" providerId="ADAL" clId="{96B06D90-D41C-6947-B600-028F9E4C0FC3}" dt="2024-09-16T17:08:10.327" v="874" actId="20577"/>
        <pc:sldMkLst>
          <pc:docMk/>
          <pc:sldMk cId="1713066924" sldId="481"/>
        </pc:sldMkLst>
      </pc:sldChg>
      <pc:sldChg chg="addSp modSp new mod">
        <pc:chgData name="Clements, William" userId="cbdb0636-a496-422a-8d40-98c53d494d26" providerId="ADAL" clId="{96B06D90-D41C-6947-B600-028F9E4C0FC3}" dt="2024-09-16T17:52:00.861" v="1301" actId="20577"/>
        <pc:sldMkLst>
          <pc:docMk/>
          <pc:sldMk cId="3680496708" sldId="482"/>
        </pc:sldMkLst>
      </pc:sldChg>
      <pc:sldChg chg="add">
        <pc:chgData name="Clements, William" userId="cbdb0636-a496-422a-8d40-98c53d494d26" providerId="ADAL" clId="{96B06D90-D41C-6947-B600-028F9E4C0FC3}" dt="2024-09-17T20:10:42.216" v="1423"/>
        <pc:sldMkLst>
          <pc:docMk/>
          <pc:sldMk cId="33037336" sldId="4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5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4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6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0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4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9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D6EF62-607B-474E-9DE8-64F00C0313A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1F39A06-A87D-1D4D-9236-370ED1749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belong.byui.edu/home_login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yui.instructure.com/courses/48558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3AD-B972-16B2-BA1C-827D6899E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F419C-D75E-582D-2DA3-C3C7F5EF8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0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57A6-CE0A-A8E3-657C-8F09D583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favorite way to eat a potato?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53D8-04D9-5361-4784-442F0D42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8883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Everyone move to the least amount of tables</a:t>
            </a:r>
          </a:p>
          <a:p>
            <a:r>
              <a:rPr lang="en-US" dirty="0"/>
              <a:t>Find out</a:t>
            </a:r>
          </a:p>
          <a:p>
            <a:pPr lvl="1"/>
            <a:r>
              <a:rPr lang="en-US" dirty="0"/>
              <a:t>Name, From, Major</a:t>
            </a:r>
          </a:p>
          <a:p>
            <a:pPr lvl="1"/>
            <a:r>
              <a:rPr lang="en-US" dirty="0"/>
              <a:t>Contact Info</a:t>
            </a:r>
          </a:p>
          <a:p>
            <a:pPr lvl="1"/>
            <a:r>
              <a:rPr lang="en-US" dirty="0"/>
              <a:t>Preferred potato permutation</a:t>
            </a:r>
          </a:p>
          <a:p>
            <a:pPr lvl="1"/>
            <a:r>
              <a:rPr lang="en-US" dirty="0"/>
              <a:t>What do you do?</a:t>
            </a:r>
          </a:p>
          <a:p>
            <a:pPr lvl="1"/>
            <a:r>
              <a:rPr lang="en-US" dirty="0"/>
              <a:t>What did you learn from the syllabus?</a:t>
            </a:r>
          </a:p>
          <a:p>
            <a:pPr lvl="2"/>
            <a:r>
              <a:rPr lang="en-US" dirty="0"/>
              <a:t>Questions? Whiteboard</a:t>
            </a:r>
          </a:p>
          <a:p>
            <a:pPr lvl="1"/>
            <a:r>
              <a:rPr lang="en-US" dirty="0"/>
              <a:t>What do you want from this class?</a:t>
            </a:r>
          </a:p>
          <a:p>
            <a:pPr lvl="2"/>
            <a:r>
              <a:rPr lang="en-US" dirty="0"/>
              <a:t>Whiteboard</a:t>
            </a:r>
          </a:p>
          <a:p>
            <a:pPr lvl="1"/>
            <a:endParaRPr lang="en-US" dirty="0"/>
          </a:p>
        </p:txBody>
      </p:sp>
      <p:pic>
        <p:nvPicPr>
          <p:cNvPr id="1026" name="Picture 2" descr="Different Ways to Cook a Potato - Fine Dining Lovers">
            <a:extLst>
              <a:ext uri="{FF2B5EF4-FFF2-40B4-BE49-F238E27FC236}">
                <a16:creationId xmlns:a16="http://schemas.microsoft.com/office/drawing/2014/main" id="{32F2C2FB-678B-31A7-21B2-3B19C1F5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21" y="1883347"/>
            <a:ext cx="7461979" cy="49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9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39EF-C4AD-4F7D-17D1-7DF087F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know about what you are going to learn from this class?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4A3BF-58DF-32F6-4F19-B473B40051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9B298-4F91-5591-4E19-CEFE083793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3947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6C82-C31F-3FCA-3701-56660372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Purpose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99226-66B6-2EFF-68A3-0A3D403AC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Have an Internship job between your Jr and Sr Year +/- a semester</a:t>
            </a:r>
          </a:p>
          <a:p>
            <a:r>
              <a:rPr lang="en-US" dirty="0"/>
              <a:t>Have a degree related job by the time you graduate.</a:t>
            </a:r>
          </a:p>
          <a:p>
            <a:r>
              <a:rPr lang="en-US" dirty="0"/>
              <a:t>Maintain employability 5 years from the time you graduate.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FD4E7-328B-5E34-BD3F-2967F3536E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  <a:p>
            <a:r>
              <a:rPr lang="en-US" dirty="0"/>
              <a:t>Connectivity</a:t>
            </a:r>
          </a:p>
          <a:p>
            <a:r>
              <a:rPr lang="en-US" dirty="0"/>
              <a:t>Employability</a:t>
            </a:r>
          </a:p>
        </p:txBody>
      </p:sp>
    </p:spTree>
    <p:extLst>
      <p:ext uri="{BB962C8B-B14F-4D97-AF65-F5344CB8AC3E}">
        <p14:creationId xmlns:p14="http://schemas.microsoft.com/office/powerpoint/2010/main" val="387363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5396-CCE7-3538-2851-4DEA15BF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finding a job?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D601-3B2E-B3F3-B347-E3DF0FD4D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AD3D3-956E-2E07-424C-E168DFD388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C62231-137E-BB1A-2411-1CB550A7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37C9A-9734-A2D7-14D0-4087F9853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DFFB8-1C9A-46B7-3CEF-7B47144A7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Resume</a:t>
            </a:r>
          </a:p>
          <a:p>
            <a:r>
              <a:rPr lang="en-US" dirty="0"/>
              <a:t>Interviewing skills</a:t>
            </a:r>
          </a:p>
          <a:p>
            <a:r>
              <a:rPr lang="en-US" dirty="0"/>
              <a:t>Cover Letter</a:t>
            </a:r>
          </a:p>
          <a:p>
            <a:r>
              <a:rPr lang="en-US" dirty="0"/>
              <a:t>Online Interviewing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2C174B-B1DF-CEBB-C90A-24637DB0C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B71493-1FAB-1F4A-0AC8-90F96D8497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Handshake</a:t>
            </a:r>
          </a:p>
          <a:p>
            <a:r>
              <a:rPr lang="en-US" dirty="0"/>
              <a:t>Job Boards</a:t>
            </a:r>
          </a:p>
          <a:p>
            <a:r>
              <a:rPr lang="en-US" dirty="0"/>
              <a:t>Elevator Pitch</a:t>
            </a:r>
          </a:p>
          <a:p>
            <a:r>
              <a:rPr lang="en-US" dirty="0"/>
              <a:t>LinkedIn</a:t>
            </a:r>
          </a:p>
        </p:txBody>
      </p:sp>
      <p:pic>
        <p:nvPicPr>
          <p:cNvPr id="2050" name="Picture 2" descr="I should update my resume and apply for some jobs - I should buy a boat cat  - quickmeme">
            <a:extLst>
              <a:ext uri="{FF2B5EF4-FFF2-40B4-BE49-F238E27FC236}">
                <a16:creationId xmlns:a16="http://schemas.microsoft.com/office/drawing/2014/main" id="{92A4E8FA-C405-5A20-3BC6-71B30D8DC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75" y="4476449"/>
            <a:ext cx="3048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Make A Good Impression With An Elevator Pitch - Alejandro Cremades">
            <a:extLst>
              <a:ext uri="{FF2B5EF4-FFF2-40B4-BE49-F238E27FC236}">
                <a16:creationId xmlns:a16="http://schemas.microsoft.com/office/drawing/2014/main" id="{EC185242-6842-63C0-A74F-4B759425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4270375"/>
            <a:ext cx="317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33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9913-671F-7DB7-F030-79812EF8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1F0B-DD42-7CE6-3409-3A0CBA34D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EC6E9-0917-50D7-52BC-4DDD6F7D4A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Employer List</a:t>
            </a:r>
          </a:p>
          <a:p>
            <a:pPr lvl="1"/>
            <a:r>
              <a:rPr lang="en-US" dirty="0" err="1"/>
              <a:t>iConnect</a:t>
            </a:r>
            <a:endParaRPr lang="en-US" dirty="0"/>
          </a:p>
          <a:p>
            <a:pPr lvl="1"/>
            <a:r>
              <a:rPr lang="en-US" dirty="0"/>
              <a:t>LinkedIn</a:t>
            </a:r>
          </a:p>
          <a:p>
            <a:r>
              <a:rPr lang="en-US" dirty="0"/>
              <a:t>Managing Contacts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CDEEB-89E1-D3AE-A3E1-ABA2FF84E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4BB8F-C701-E8F5-DF6F-7129F78B80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Computer Society</a:t>
            </a:r>
          </a:p>
          <a:p>
            <a:r>
              <a:rPr lang="en-US" dirty="0"/>
              <a:t>Posting on LinkedIn</a:t>
            </a:r>
          </a:p>
          <a:p>
            <a:r>
              <a:rPr lang="en-US" dirty="0"/>
              <a:t>Portfolios</a:t>
            </a:r>
          </a:p>
          <a:p>
            <a:r>
              <a:rPr lang="en-US" dirty="0"/>
              <a:t>Salary Negotiation</a:t>
            </a:r>
          </a:p>
        </p:txBody>
      </p:sp>
      <p:pic>
        <p:nvPicPr>
          <p:cNvPr id="3074" name="Picture 2" descr="Sickeningly Sappy Relationship Memes - Memebase - Funny Memes">
            <a:extLst>
              <a:ext uri="{FF2B5EF4-FFF2-40B4-BE49-F238E27FC236}">
                <a16:creationId xmlns:a16="http://schemas.microsoft.com/office/drawing/2014/main" id="{112E746A-41D7-0589-0A95-ED6801B8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60" y="3612630"/>
            <a:ext cx="2196267" cy="30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21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662A-FF10-E934-0B15-1619CE2B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7F2B5-559C-700C-E935-9BB2DA8C2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45BEF-C711-1088-8612-2C22E4C6F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Informational Interviews</a:t>
            </a:r>
          </a:p>
          <a:p>
            <a:r>
              <a:rPr lang="en-US" dirty="0"/>
              <a:t>Senior Project</a:t>
            </a:r>
          </a:p>
          <a:p>
            <a:r>
              <a:rPr lang="en-US" dirty="0"/>
              <a:t>Graduate options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C4074-9D66-07C1-D378-4D15D2A49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61DF4-0F15-620F-B7E0-A3ECE20816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Conduct</a:t>
            </a:r>
          </a:p>
          <a:p>
            <a:r>
              <a:rPr lang="en-US" dirty="0"/>
              <a:t>Devise / Plan</a:t>
            </a:r>
          </a:p>
          <a:p>
            <a:r>
              <a:rPr lang="en-US" dirty="0"/>
              <a:t>Extending Academics</a:t>
            </a:r>
          </a:p>
          <a:p>
            <a:endParaRPr lang="en-US" dirty="0"/>
          </a:p>
        </p:txBody>
      </p:sp>
      <p:pic>
        <p:nvPicPr>
          <p:cNvPr id="4098" name="Picture 2" descr="How to get a good software engineering job in any reputed software company  being a computer science and engineering student - Quora">
            <a:extLst>
              <a:ext uri="{FF2B5EF4-FFF2-40B4-BE49-F238E27FC236}">
                <a16:creationId xmlns:a16="http://schemas.microsoft.com/office/drawing/2014/main" id="{7D632327-679F-E331-4A1B-C225E90F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81" y="4195379"/>
            <a:ext cx="3724273" cy="28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1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E01C1-AE96-CF51-4FC2-42A53A0A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know how to pass this class?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8BF0C-3B93-7BB4-83EE-AED9B82BCF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C11080-B5FC-53C3-05C9-840390DAAF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13066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FF7C-1994-6A4E-8472-81638E7F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0EEEA-B97E-4DE4-A000-239FC72810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Found in </a:t>
            </a:r>
            <a:r>
              <a:rPr lang="en-US" dirty="0" err="1"/>
              <a:t>iLearn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Honor Code – </a:t>
            </a:r>
          </a:p>
          <a:p>
            <a:pPr lvl="1"/>
            <a:r>
              <a:rPr lang="en-US" dirty="0"/>
              <a:t>No hats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/LLM/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Accessibility</a:t>
            </a:r>
          </a:p>
          <a:p>
            <a:pPr lvl="1"/>
            <a:r>
              <a:rPr lang="en-US" b="1" dirty="0"/>
              <a:t>I am flexible, Do the Work - get the grade. </a:t>
            </a:r>
            <a:endParaRPr lang="en-US" dirty="0"/>
          </a:p>
          <a:p>
            <a:r>
              <a:rPr lang="en-US" dirty="0"/>
              <a:t>Harassment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 safe and respectful environment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9F637-1B9E-23C4-2127-26B1450156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Personal Late Policy</a:t>
            </a:r>
          </a:p>
          <a:p>
            <a:pPr lvl="1"/>
            <a:r>
              <a:rPr lang="en-US" dirty="0"/>
              <a:t>Turn something in – even a note of when you will turn it in.</a:t>
            </a:r>
          </a:p>
          <a:p>
            <a:pPr lvl="1"/>
            <a:r>
              <a:rPr lang="en-US" dirty="0"/>
              <a:t>Learning Class - Resubmissions are allowed</a:t>
            </a:r>
          </a:p>
          <a:p>
            <a:pPr lvl="1"/>
            <a:endParaRPr lang="en-US" dirty="0"/>
          </a:p>
          <a:p>
            <a:r>
              <a:rPr lang="en-US" dirty="0"/>
              <a:t>Class Cash</a:t>
            </a:r>
          </a:p>
          <a:p>
            <a:pPr lvl="1"/>
            <a:r>
              <a:rPr lang="en-US" dirty="0"/>
              <a:t>Tuition?</a:t>
            </a:r>
          </a:p>
          <a:p>
            <a:endParaRPr lang="en-US" dirty="0"/>
          </a:p>
          <a:p>
            <a:r>
              <a:rPr lang="en-US" dirty="0"/>
              <a:t>Name Tents</a:t>
            </a:r>
          </a:p>
          <a:p>
            <a:pPr lvl="1"/>
            <a:r>
              <a:rPr lang="en-US" dirty="0"/>
              <a:t>Names are important</a:t>
            </a:r>
          </a:p>
          <a:p>
            <a:pPr lvl="1"/>
            <a:r>
              <a:rPr lang="en-US" dirty="0"/>
              <a:t>Help me, help you, help me.</a:t>
            </a:r>
          </a:p>
          <a:p>
            <a:pPr lvl="1"/>
            <a:r>
              <a:rPr lang="en-US" dirty="0"/>
              <a:t>You get Class Cash for comping to class with Name Tent</a:t>
            </a:r>
          </a:p>
          <a:p>
            <a:pPr lvl="1"/>
            <a:r>
              <a:rPr lang="en-US" dirty="0"/>
              <a:t>Auction every Thursday.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B380D-2522-226D-0798-762B2093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764" y="5756492"/>
            <a:ext cx="1958236" cy="110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A537C-118A-CCE8-D692-CFAB00D6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83" y="2167466"/>
            <a:ext cx="1946056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9770-5C57-46F4-6596-04B6609F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Bucks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1386E-58E3-DC24-381E-416979CF1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Class Buck for each activity: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8FDA0-B86C-B5D3-F129-8ADF88D16E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School Resource: </a:t>
            </a:r>
          </a:p>
          <a:p>
            <a:pPr lvl="1"/>
            <a:r>
              <a:rPr lang="en-US"/>
              <a:t>Arts, Sports/Fitness, Health </a:t>
            </a:r>
            <a:r>
              <a:rPr lang="en-US" err="1"/>
              <a:t>Srv</a:t>
            </a:r>
            <a:r>
              <a:rPr lang="en-US"/>
              <a:t>, Points of Interest</a:t>
            </a:r>
          </a:p>
          <a:p>
            <a:r>
              <a:rPr lang="en-US"/>
              <a:t>Academic Resources:</a:t>
            </a:r>
          </a:p>
          <a:p>
            <a:pPr lvl="1"/>
            <a:r>
              <a:rPr lang="en-US"/>
              <a:t>Tutoring: Lab or Library: </a:t>
            </a:r>
            <a:r>
              <a:rPr lang="en-US" sz="2000" b="0" i="0" u="none" strike="noStrike">
                <a:effectLst/>
                <a:latin typeface="Aptos" panose="020B0004020202020204" pitchFamily="34" charset="0"/>
              </a:rPr>
              <a:t>Tuesday, Thursday, Friday 3:30-6:30, STC375/385/394/384, CSE Volunteer Tutor Lab</a:t>
            </a:r>
            <a:endParaRPr lang="en-US"/>
          </a:p>
          <a:p>
            <a:r>
              <a:rPr lang="en-US"/>
              <a:t>Department Services</a:t>
            </a:r>
          </a:p>
          <a:p>
            <a:pPr lvl="1"/>
            <a:r>
              <a:rPr lang="en-US" b="0" i="0" u="none" strike="noStrike">
                <a:effectLst/>
                <a:latin typeface="Aptos" panose="020B0004020202020204" pitchFamily="34" charset="0"/>
              </a:rPr>
              <a:t>Computing Society: 5:00-5:30, STC375/385/394/384, </a:t>
            </a:r>
          </a:p>
          <a:p>
            <a:pPr lvl="1"/>
            <a:r>
              <a:rPr lang="en-US">
                <a:latin typeface="Aptos" panose="020B0004020202020204" pitchFamily="34" charset="0"/>
              </a:rPr>
              <a:t>Forum: Thurs: 11:30</a:t>
            </a:r>
          </a:p>
          <a:p>
            <a:pPr lvl="1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419726-D852-88D2-DC6A-395B146D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Please have your count ready when I come by.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2B393F-1032-D996-BA1F-9FB015682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Experience: </a:t>
            </a:r>
          </a:p>
          <a:p>
            <a:pPr lvl="1"/>
            <a:r>
              <a:rPr lang="en-US"/>
              <a:t>Career Center </a:t>
            </a:r>
          </a:p>
          <a:p>
            <a:pPr lvl="1"/>
            <a:r>
              <a:rPr lang="en-US"/>
              <a:t>Work (every 4 </a:t>
            </a:r>
            <a:r>
              <a:rPr lang="en-US" err="1"/>
              <a:t>hrs</a:t>
            </a:r>
            <a:r>
              <a:rPr lang="en-US"/>
              <a:t>)</a:t>
            </a:r>
          </a:p>
          <a:p>
            <a:pPr lvl="1"/>
            <a:r>
              <a:rPr lang="en-US"/>
              <a:t>Networking &amp; Informational Interviews</a:t>
            </a:r>
          </a:p>
          <a:p>
            <a:r>
              <a:rPr lang="en-US">
                <a:latin typeface="Aptos" panose="020B0004020202020204" pitchFamily="34" charset="0"/>
              </a:rPr>
              <a:t>Personal Growth</a:t>
            </a:r>
          </a:p>
          <a:p>
            <a:pPr lvl="1"/>
            <a:r>
              <a:rPr lang="en-US"/>
              <a:t>Disciples of Christ: Church, Devo, FHE</a:t>
            </a:r>
          </a:p>
          <a:p>
            <a:pPr lvl="1"/>
            <a:r>
              <a:rPr lang="en-US" b="0" i="0" u="none" strike="noStrike">
                <a:effectLst/>
                <a:latin typeface="Aptos" panose="020B0004020202020204" pitchFamily="34" charset="0"/>
              </a:rPr>
              <a:t>Dating, Workshops, Books, </a:t>
            </a:r>
          </a:p>
          <a:p>
            <a:pPr lvl="1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3442E-FAD0-5538-5C76-B2659C754FCD}"/>
              </a:ext>
            </a:extLst>
          </p:cNvPr>
          <p:cNvSpPr txBox="1"/>
          <p:nvPr/>
        </p:nvSpPr>
        <p:spPr>
          <a:xfrm>
            <a:off x="6542315" y="299005"/>
            <a:ext cx="4060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https://ibelong.byui.edu/home_login</a:t>
            </a:r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87A30-034E-5A34-74A8-1EE68A34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195" y="0"/>
            <a:ext cx="2862805" cy="16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733E-6C99-D16A-014A-664D1097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CSE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F114-40A2-1C02-C8A1-793EE9A5F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Upcoming Event: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882CA-60B9-48C9-FE8D-CAAF3F03E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8443" y="1825625"/>
            <a:ext cx="7145357" cy="4351338"/>
          </a:xfrm>
        </p:spPr>
        <p:txBody>
          <a:bodyPr/>
          <a:lstStyle/>
          <a:p>
            <a:r>
              <a:rPr lang="en-US" dirty="0"/>
              <a:t>9/18		BYU Provo Job Fair </a:t>
            </a:r>
          </a:p>
          <a:p>
            <a:r>
              <a:rPr lang="en-US" dirty="0"/>
              <a:t>9/21		Devotional + Meal</a:t>
            </a:r>
          </a:p>
          <a:p>
            <a:r>
              <a:rPr lang="en-US" dirty="0"/>
              <a:t>9/25@5:PM	Comp. Society Fair</a:t>
            </a:r>
          </a:p>
          <a:p>
            <a:r>
              <a:rPr lang="en-US" dirty="0"/>
              <a:t>9/27		Date Night</a:t>
            </a:r>
          </a:p>
          <a:p>
            <a:r>
              <a:rPr lang="en-US" dirty="0"/>
              <a:t>10/3-5		</a:t>
            </a:r>
            <a:r>
              <a:rPr lang="en-US"/>
              <a:t>General Conference</a:t>
            </a:r>
            <a:endParaRPr lang="en-US" dirty="0"/>
          </a:p>
          <a:p>
            <a:r>
              <a:rPr lang="en-US" dirty="0"/>
              <a:t>10/17		BYU-Idaho Job Fair</a:t>
            </a:r>
          </a:p>
          <a:p>
            <a:endParaRPr lang="en-US" dirty="0"/>
          </a:p>
          <a:p>
            <a:r>
              <a:rPr lang="en-US" dirty="0"/>
              <a:t>10/18-19		BYU Hackathon Oct 18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3A0F58-A452-1C65-6D5E-6D572634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2180"/>
            <a:ext cx="2806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49CB-ABAF-4871-E321-FD8EB50E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Percentage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E3F32-808D-1600-367A-FC10FA27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Assignments – 60%</a:t>
            </a:r>
          </a:p>
          <a:p>
            <a:pPr lvl="1"/>
            <a:r>
              <a:rPr lang="en-US" dirty="0"/>
              <a:t>Confidence – 20%</a:t>
            </a:r>
          </a:p>
          <a:p>
            <a:pPr lvl="1"/>
            <a:r>
              <a:rPr lang="en-US" dirty="0"/>
              <a:t>Connectivity – 20%</a:t>
            </a:r>
          </a:p>
          <a:p>
            <a:pPr lvl="1"/>
            <a:r>
              <a:rPr lang="en-US" dirty="0"/>
              <a:t>Professionalism -20%</a:t>
            </a:r>
          </a:p>
          <a:p>
            <a:r>
              <a:rPr lang="en-US" dirty="0"/>
              <a:t>Assessment – 40%</a:t>
            </a:r>
          </a:p>
          <a:p>
            <a:pPr lvl="1"/>
            <a:r>
              <a:rPr lang="en-US" dirty="0"/>
              <a:t>Career Basic and Silver </a:t>
            </a:r>
            <a:r>
              <a:rPr lang="en-US" dirty="0" err="1"/>
              <a:t>Certficates</a:t>
            </a:r>
            <a:endParaRPr lang="en-US" dirty="0"/>
          </a:p>
          <a:p>
            <a:pPr lvl="1"/>
            <a:r>
              <a:rPr lang="en-US" dirty="0"/>
              <a:t>Profile reviews</a:t>
            </a:r>
          </a:p>
          <a:p>
            <a:pPr lvl="1"/>
            <a:r>
              <a:rPr lang="en-US" dirty="0"/>
              <a:t>Attendance</a:t>
            </a:r>
          </a:p>
          <a:p>
            <a:pPr lvl="2"/>
            <a:r>
              <a:rPr lang="en-US" dirty="0"/>
              <a:t>If you are not part of the solution, you are part of the problem…</a:t>
            </a:r>
          </a:p>
          <a:p>
            <a:pPr lvl="2"/>
            <a:r>
              <a:rPr lang="en-US" dirty="0"/>
              <a:t>So if you are not present, then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2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252C-3934-405D-A396-E2DC9147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2F28E-6582-62CB-78B9-1945B052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Wk</a:t>
            </a:r>
            <a:r>
              <a:rPr lang="en-US" b="1" dirty="0"/>
              <a:t> 02: Professional Employability Supplies</a:t>
            </a:r>
          </a:p>
          <a:p>
            <a:r>
              <a:rPr lang="en-US" b="1" dirty="0" err="1"/>
              <a:t>Wk</a:t>
            </a:r>
            <a:r>
              <a:rPr lang="en-US" b="1" dirty="0"/>
              <a:t> 03: Discovering Professional Employability Resources</a:t>
            </a:r>
          </a:p>
          <a:p>
            <a:r>
              <a:rPr lang="en-US" b="1" dirty="0" err="1"/>
              <a:t>Wk</a:t>
            </a:r>
            <a:r>
              <a:rPr lang="en-US" b="1" dirty="0"/>
              <a:t> 04: Get the Word out - Connections</a:t>
            </a:r>
          </a:p>
          <a:p>
            <a:r>
              <a:rPr lang="en-US" b="1" dirty="0" err="1"/>
              <a:t>Wk</a:t>
            </a:r>
            <a:r>
              <a:rPr lang="en-US" b="1" dirty="0"/>
              <a:t> 05: Life-Long learning - Confidence</a:t>
            </a:r>
          </a:p>
          <a:p>
            <a:r>
              <a:rPr lang="en-US" b="1" dirty="0" err="1"/>
              <a:t>Wk</a:t>
            </a:r>
            <a:r>
              <a:rPr lang="en-US" b="1" dirty="0"/>
              <a:t> 06: Explore Your Career Paths</a:t>
            </a:r>
          </a:p>
          <a:p>
            <a:r>
              <a:rPr lang="en-US" b="1" dirty="0" err="1"/>
              <a:t>Wk</a:t>
            </a:r>
            <a:r>
              <a:rPr lang="en-US" b="1" dirty="0"/>
              <a:t> 07-13: Explore Your Career Paths Delivery 1-7 (all + one from each)</a:t>
            </a:r>
          </a:p>
          <a:p>
            <a:pPr lvl="1"/>
            <a:r>
              <a:rPr lang="en-US" dirty="0"/>
              <a:t>Informational Interviews</a:t>
            </a:r>
          </a:p>
          <a:p>
            <a:pPr lvl="1"/>
            <a:r>
              <a:rPr lang="en-US" dirty="0"/>
              <a:t>Sr. Project Preparation</a:t>
            </a:r>
          </a:p>
          <a:p>
            <a:pPr lvl="1"/>
            <a:r>
              <a:rPr lang="en-US" dirty="0"/>
              <a:t>Graduate Possibilities</a:t>
            </a:r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2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8F45-047E-B7AB-B6DF-723A5C89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Readiness </a:t>
            </a:r>
            <a:br>
              <a:rPr lang="en-US" dirty="0"/>
            </a:br>
            <a:r>
              <a:rPr lang="en-US" dirty="0"/>
              <a:t>What do you want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A73E-94B2-B498-0F19-C64EDCDE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Develop effective skills relating to building professional connections, confidence, and employability.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9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B926-28E8-9ED3-B42D-1B40B1C5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do in life?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F514C-1829-719C-B87A-8BDCAE47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with the End in Mind</a:t>
            </a:r>
          </a:p>
          <a:p>
            <a:pPr lvl="1"/>
            <a:r>
              <a:rPr lang="en-US" dirty="0"/>
              <a:t>Grave Stone</a:t>
            </a:r>
          </a:p>
          <a:p>
            <a:pPr lvl="1"/>
            <a:r>
              <a:rPr lang="en-US" dirty="0"/>
              <a:t>I’ve got a dream (Dream bigger)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money was not a problem?</a:t>
            </a:r>
          </a:p>
          <a:p>
            <a:pPr lvl="1"/>
            <a:r>
              <a:rPr lang="en-US" dirty="0"/>
              <a:t>If it was fictious? Impossible?</a:t>
            </a:r>
          </a:p>
          <a:p>
            <a:pPr lvl="1"/>
            <a:r>
              <a:rPr lang="en-US" dirty="0"/>
              <a:t>If time was not a problem?</a:t>
            </a:r>
          </a:p>
        </p:txBody>
      </p:sp>
      <p:pic>
        <p:nvPicPr>
          <p:cNvPr id="1026" name="Picture 2" descr="Tangled - I've Got A Dream (HD) on Make a GIF">
            <a:extLst>
              <a:ext uri="{FF2B5EF4-FFF2-40B4-BE49-F238E27FC236}">
                <a16:creationId xmlns:a16="http://schemas.microsoft.com/office/drawing/2014/main" id="{24D8F029-5A59-A2C9-A4CA-78138C7E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54" y="365125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ngled Your Dream Stinks GIFs | Tenor">
            <a:extLst>
              <a:ext uri="{FF2B5EF4-FFF2-40B4-BE49-F238E27FC236}">
                <a16:creationId xmlns:a16="http://schemas.microsoft.com/office/drawing/2014/main" id="{2788B14A-CD70-901E-7807-AA2C6557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35" y="2809876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27F1-2518-F22E-D354-20A7E12D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580" y="88979"/>
            <a:ext cx="56930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Classroom arrangement</a:t>
            </a:r>
            <a:br>
              <a:rPr lang="en-US" dirty="0"/>
            </a:br>
            <a:r>
              <a:rPr lang="en-US" sz="2800" dirty="0"/>
              <a:t>or as close as we can manage</a:t>
            </a:r>
            <a:endParaRPr lang="en-US" dirty="0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3B308B5B-900B-7DAC-3571-5A833559E4DA}"/>
              </a:ext>
            </a:extLst>
          </p:cNvPr>
          <p:cNvSpPr/>
          <p:nvPr/>
        </p:nvSpPr>
        <p:spPr>
          <a:xfrm rot="10800000">
            <a:off x="171936" y="1812058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riped Right Arrow 46">
            <a:extLst>
              <a:ext uri="{FF2B5EF4-FFF2-40B4-BE49-F238E27FC236}">
                <a16:creationId xmlns:a16="http://schemas.microsoft.com/office/drawing/2014/main" id="{5DA75055-5BE2-478B-810E-804A8E8577F8}"/>
              </a:ext>
            </a:extLst>
          </p:cNvPr>
          <p:cNvSpPr/>
          <p:nvPr/>
        </p:nvSpPr>
        <p:spPr>
          <a:xfrm>
            <a:off x="5498793" y="2853547"/>
            <a:ext cx="959284" cy="14758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49B638D8-A115-5872-81EB-E5278FD6CED4}"/>
              </a:ext>
            </a:extLst>
          </p:cNvPr>
          <p:cNvSpPr/>
          <p:nvPr/>
        </p:nvSpPr>
        <p:spPr>
          <a:xfrm rot="10800000">
            <a:off x="1575377" y="1812058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5F46870-C551-5A30-C1E8-ADF3F85D1B2E}"/>
              </a:ext>
            </a:extLst>
          </p:cNvPr>
          <p:cNvSpPr/>
          <p:nvPr/>
        </p:nvSpPr>
        <p:spPr>
          <a:xfrm rot="10800000">
            <a:off x="2978817" y="1812058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7BAB4A56-986A-3860-B7B7-101EF28FAACB}"/>
              </a:ext>
            </a:extLst>
          </p:cNvPr>
          <p:cNvSpPr/>
          <p:nvPr/>
        </p:nvSpPr>
        <p:spPr>
          <a:xfrm rot="10800000">
            <a:off x="4382256" y="1797691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D5D870A0-0EAB-ED19-2B52-8878C12D3D88}"/>
              </a:ext>
            </a:extLst>
          </p:cNvPr>
          <p:cNvSpPr/>
          <p:nvPr/>
        </p:nvSpPr>
        <p:spPr>
          <a:xfrm rot="5400000">
            <a:off x="-65979" y="2564228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E3CB29A5-029D-1095-896D-C66D11A6B1F3}"/>
              </a:ext>
            </a:extLst>
          </p:cNvPr>
          <p:cNvSpPr/>
          <p:nvPr/>
        </p:nvSpPr>
        <p:spPr>
          <a:xfrm rot="16200000">
            <a:off x="525607" y="2573791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963D572D-AE93-4D7F-8497-5BD5646B6843}"/>
              </a:ext>
            </a:extLst>
          </p:cNvPr>
          <p:cNvSpPr/>
          <p:nvPr/>
        </p:nvSpPr>
        <p:spPr>
          <a:xfrm rot="5400000">
            <a:off x="1282545" y="2563350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78B09B83-1079-391F-FD75-E1B4DA0C8C43}"/>
              </a:ext>
            </a:extLst>
          </p:cNvPr>
          <p:cNvSpPr/>
          <p:nvPr/>
        </p:nvSpPr>
        <p:spPr>
          <a:xfrm rot="16200000">
            <a:off x="1874131" y="2572913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006B3A70-DF08-76DF-8E7F-36991EDDFEF8}"/>
              </a:ext>
            </a:extLst>
          </p:cNvPr>
          <p:cNvSpPr/>
          <p:nvPr/>
        </p:nvSpPr>
        <p:spPr>
          <a:xfrm rot="5400000">
            <a:off x="2726618" y="2583811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C9A470DD-176D-CCDB-CF2C-A9129C216590}"/>
              </a:ext>
            </a:extLst>
          </p:cNvPr>
          <p:cNvSpPr/>
          <p:nvPr/>
        </p:nvSpPr>
        <p:spPr>
          <a:xfrm rot="16200000">
            <a:off x="3318204" y="2593374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0805539D-C05D-2D0A-39EF-662D7DF31BE6}"/>
              </a:ext>
            </a:extLst>
          </p:cNvPr>
          <p:cNvSpPr/>
          <p:nvPr/>
        </p:nvSpPr>
        <p:spPr>
          <a:xfrm rot="5400000">
            <a:off x="4084761" y="2583810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apezoid 59">
            <a:extLst>
              <a:ext uri="{FF2B5EF4-FFF2-40B4-BE49-F238E27FC236}">
                <a16:creationId xmlns:a16="http://schemas.microsoft.com/office/drawing/2014/main" id="{A01A41C5-C7C2-D6E1-6272-3A44F52DA462}"/>
              </a:ext>
            </a:extLst>
          </p:cNvPr>
          <p:cNvSpPr/>
          <p:nvPr/>
        </p:nvSpPr>
        <p:spPr>
          <a:xfrm rot="16200000">
            <a:off x="4676347" y="2593373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id="{83709260-1685-F954-75E2-6E5B015B0BD8}"/>
              </a:ext>
            </a:extLst>
          </p:cNvPr>
          <p:cNvSpPr/>
          <p:nvPr/>
        </p:nvSpPr>
        <p:spPr>
          <a:xfrm rot="10800000">
            <a:off x="171936" y="3543730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E4705CB4-01F7-D18D-F8B8-1B1DBFECA5DE}"/>
              </a:ext>
            </a:extLst>
          </p:cNvPr>
          <p:cNvSpPr/>
          <p:nvPr/>
        </p:nvSpPr>
        <p:spPr>
          <a:xfrm rot="10800000">
            <a:off x="1575377" y="3543730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oid 62">
            <a:extLst>
              <a:ext uri="{FF2B5EF4-FFF2-40B4-BE49-F238E27FC236}">
                <a16:creationId xmlns:a16="http://schemas.microsoft.com/office/drawing/2014/main" id="{EF414EF0-2922-B419-D1BA-8936D8EA4386}"/>
              </a:ext>
            </a:extLst>
          </p:cNvPr>
          <p:cNvSpPr/>
          <p:nvPr/>
        </p:nvSpPr>
        <p:spPr>
          <a:xfrm rot="10800000">
            <a:off x="2978817" y="3543730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2074D107-C46F-D869-2582-F9C03943F7D9}"/>
              </a:ext>
            </a:extLst>
          </p:cNvPr>
          <p:cNvSpPr/>
          <p:nvPr/>
        </p:nvSpPr>
        <p:spPr>
          <a:xfrm rot="10800000">
            <a:off x="4382256" y="3529363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apezoid 64">
            <a:extLst>
              <a:ext uri="{FF2B5EF4-FFF2-40B4-BE49-F238E27FC236}">
                <a16:creationId xmlns:a16="http://schemas.microsoft.com/office/drawing/2014/main" id="{733B560F-B072-B1E4-737F-F6A52583BEB6}"/>
              </a:ext>
            </a:extLst>
          </p:cNvPr>
          <p:cNvSpPr/>
          <p:nvPr/>
        </p:nvSpPr>
        <p:spPr>
          <a:xfrm rot="5400000">
            <a:off x="-65979" y="4295900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apezoid 65">
            <a:extLst>
              <a:ext uri="{FF2B5EF4-FFF2-40B4-BE49-F238E27FC236}">
                <a16:creationId xmlns:a16="http://schemas.microsoft.com/office/drawing/2014/main" id="{F4CA773E-2422-2AD8-0C33-8BE2BD240A9E}"/>
              </a:ext>
            </a:extLst>
          </p:cNvPr>
          <p:cNvSpPr/>
          <p:nvPr/>
        </p:nvSpPr>
        <p:spPr>
          <a:xfrm rot="16200000">
            <a:off x="525607" y="4305463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apezoid 66">
            <a:extLst>
              <a:ext uri="{FF2B5EF4-FFF2-40B4-BE49-F238E27FC236}">
                <a16:creationId xmlns:a16="http://schemas.microsoft.com/office/drawing/2014/main" id="{21B06010-1DBA-FC7B-BEFD-0448CC91DE69}"/>
              </a:ext>
            </a:extLst>
          </p:cNvPr>
          <p:cNvSpPr/>
          <p:nvPr/>
        </p:nvSpPr>
        <p:spPr>
          <a:xfrm rot="5400000">
            <a:off x="1282545" y="4295022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apezoid 67">
            <a:extLst>
              <a:ext uri="{FF2B5EF4-FFF2-40B4-BE49-F238E27FC236}">
                <a16:creationId xmlns:a16="http://schemas.microsoft.com/office/drawing/2014/main" id="{9B5EBBEB-C626-3CAD-7961-8720FBD5C868}"/>
              </a:ext>
            </a:extLst>
          </p:cNvPr>
          <p:cNvSpPr/>
          <p:nvPr/>
        </p:nvSpPr>
        <p:spPr>
          <a:xfrm rot="16200000">
            <a:off x="1874131" y="4304585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92AB0103-16C6-96FD-008C-D25C5CF13E0F}"/>
              </a:ext>
            </a:extLst>
          </p:cNvPr>
          <p:cNvSpPr/>
          <p:nvPr/>
        </p:nvSpPr>
        <p:spPr>
          <a:xfrm rot="5400000">
            <a:off x="2726618" y="4315483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apezoid 69">
            <a:extLst>
              <a:ext uri="{FF2B5EF4-FFF2-40B4-BE49-F238E27FC236}">
                <a16:creationId xmlns:a16="http://schemas.microsoft.com/office/drawing/2014/main" id="{C581FA42-3906-B514-D231-51BAB99E131B}"/>
              </a:ext>
            </a:extLst>
          </p:cNvPr>
          <p:cNvSpPr/>
          <p:nvPr/>
        </p:nvSpPr>
        <p:spPr>
          <a:xfrm rot="16200000">
            <a:off x="3318204" y="4325046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apezoid 70">
            <a:extLst>
              <a:ext uri="{FF2B5EF4-FFF2-40B4-BE49-F238E27FC236}">
                <a16:creationId xmlns:a16="http://schemas.microsoft.com/office/drawing/2014/main" id="{272F6F3A-FBBA-7CCF-0AAD-D1313AE01A1A}"/>
              </a:ext>
            </a:extLst>
          </p:cNvPr>
          <p:cNvSpPr/>
          <p:nvPr/>
        </p:nvSpPr>
        <p:spPr>
          <a:xfrm rot="5400000">
            <a:off x="4084761" y="4315482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apezoid 71">
            <a:extLst>
              <a:ext uri="{FF2B5EF4-FFF2-40B4-BE49-F238E27FC236}">
                <a16:creationId xmlns:a16="http://schemas.microsoft.com/office/drawing/2014/main" id="{FE96C26E-BB1B-BDF0-88E3-CAC255AB7AE8}"/>
              </a:ext>
            </a:extLst>
          </p:cNvPr>
          <p:cNvSpPr/>
          <p:nvPr/>
        </p:nvSpPr>
        <p:spPr>
          <a:xfrm rot="16200000">
            <a:off x="4676347" y="4325045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C1B4C886-9B64-DF12-D650-4733728C3A8D}"/>
              </a:ext>
            </a:extLst>
          </p:cNvPr>
          <p:cNvSpPr/>
          <p:nvPr/>
        </p:nvSpPr>
        <p:spPr>
          <a:xfrm rot="10800000">
            <a:off x="6452400" y="1809881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9FEE74C6-90DF-AB9B-24D0-0B6F33D83D90}"/>
              </a:ext>
            </a:extLst>
          </p:cNvPr>
          <p:cNvSpPr/>
          <p:nvPr/>
        </p:nvSpPr>
        <p:spPr>
          <a:xfrm rot="10800000">
            <a:off x="8181780" y="1841856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apezoid 101">
            <a:extLst>
              <a:ext uri="{FF2B5EF4-FFF2-40B4-BE49-F238E27FC236}">
                <a16:creationId xmlns:a16="http://schemas.microsoft.com/office/drawing/2014/main" id="{D892E7BB-5FCD-8467-6C44-2B2F4ABF2D75}"/>
              </a:ext>
            </a:extLst>
          </p:cNvPr>
          <p:cNvSpPr/>
          <p:nvPr/>
        </p:nvSpPr>
        <p:spPr>
          <a:xfrm rot="10800000">
            <a:off x="9170582" y="1868214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39C25F2E-95C3-D42C-CACE-463DDB43E2D7}"/>
              </a:ext>
            </a:extLst>
          </p:cNvPr>
          <p:cNvSpPr/>
          <p:nvPr/>
        </p:nvSpPr>
        <p:spPr>
          <a:xfrm rot="10800000">
            <a:off x="11124082" y="1841856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977EECD8-1969-A558-D2D1-EE982599711B}"/>
              </a:ext>
            </a:extLst>
          </p:cNvPr>
          <p:cNvSpPr/>
          <p:nvPr/>
        </p:nvSpPr>
        <p:spPr>
          <a:xfrm rot="5400000">
            <a:off x="6419503" y="2578595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apezoid 104">
            <a:extLst>
              <a:ext uri="{FF2B5EF4-FFF2-40B4-BE49-F238E27FC236}">
                <a16:creationId xmlns:a16="http://schemas.microsoft.com/office/drawing/2014/main" id="{03FCE41D-A928-21AB-E56A-CF298C10C057}"/>
              </a:ext>
            </a:extLst>
          </p:cNvPr>
          <p:cNvSpPr/>
          <p:nvPr/>
        </p:nvSpPr>
        <p:spPr>
          <a:xfrm rot="10800000">
            <a:off x="7147993" y="2965474"/>
            <a:ext cx="941754" cy="475830"/>
          </a:xfrm>
          <a:prstGeom prst="trapezoi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DE26DFCC-B86B-A318-FC28-FC8290EB2D1F}"/>
              </a:ext>
            </a:extLst>
          </p:cNvPr>
          <p:cNvSpPr/>
          <p:nvPr/>
        </p:nvSpPr>
        <p:spPr>
          <a:xfrm rot="10800000">
            <a:off x="7305457" y="1816283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rapezoid 106">
            <a:extLst>
              <a:ext uri="{FF2B5EF4-FFF2-40B4-BE49-F238E27FC236}">
                <a16:creationId xmlns:a16="http://schemas.microsoft.com/office/drawing/2014/main" id="{BDBE989D-5ADE-59B2-E7BB-732480DFF277}"/>
              </a:ext>
            </a:extLst>
          </p:cNvPr>
          <p:cNvSpPr/>
          <p:nvPr/>
        </p:nvSpPr>
        <p:spPr>
          <a:xfrm rot="16200000">
            <a:off x="8367834" y="2977962"/>
            <a:ext cx="941754" cy="475830"/>
          </a:xfrm>
          <a:prstGeom prst="trapezoi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rapezoid 107">
            <a:extLst>
              <a:ext uri="{FF2B5EF4-FFF2-40B4-BE49-F238E27FC236}">
                <a16:creationId xmlns:a16="http://schemas.microsoft.com/office/drawing/2014/main" id="{586C1CBE-C0CA-EED8-9694-1C3F366623FB}"/>
              </a:ext>
            </a:extLst>
          </p:cNvPr>
          <p:cNvSpPr/>
          <p:nvPr/>
        </p:nvSpPr>
        <p:spPr>
          <a:xfrm rot="5400000">
            <a:off x="8961785" y="2977962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apezoid 108">
            <a:extLst>
              <a:ext uri="{FF2B5EF4-FFF2-40B4-BE49-F238E27FC236}">
                <a16:creationId xmlns:a16="http://schemas.microsoft.com/office/drawing/2014/main" id="{01F632BE-CF46-ED94-DBE4-038FF15F104F}"/>
              </a:ext>
            </a:extLst>
          </p:cNvPr>
          <p:cNvSpPr/>
          <p:nvPr/>
        </p:nvSpPr>
        <p:spPr>
          <a:xfrm rot="10800000">
            <a:off x="10146048" y="1875018"/>
            <a:ext cx="941754" cy="475830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rapezoid 109">
            <a:extLst>
              <a:ext uri="{FF2B5EF4-FFF2-40B4-BE49-F238E27FC236}">
                <a16:creationId xmlns:a16="http://schemas.microsoft.com/office/drawing/2014/main" id="{8E495AF6-55A6-4DA4-E465-3DB7FE10A132}"/>
              </a:ext>
            </a:extLst>
          </p:cNvPr>
          <p:cNvSpPr/>
          <p:nvPr/>
        </p:nvSpPr>
        <p:spPr>
          <a:xfrm rot="10800000">
            <a:off x="10458376" y="2924786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apezoid 110">
            <a:extLst>
              <a:ext uri="{FF2B5EF4-FFF2-40B4-BE49-F238E27FC236}">
                <a16:creationId xmlns:a16="http://schemas.microsoft.com/office/drawing/2014/main" id="{E7019611-A4DF-65D3-FFEA-F9410BC9AB9F}"/>
              </a:ext>
            </a:extLst>
          </p:cNvPr>
          <p:cNvSpPr/>
          <p:nvPr/>
        </p:nvSpPr>
        <p:spPr>
          <a:xfrm rot="16200000">
            <a:off x="11200469" y="2649186"/>
            <a:ext cx="941754" cy="475830"/>
          </a:xfrm>
          <a:prstGeom prst="trapezoi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rapezoid 111">
            <a:extLst>
              <a:ext uri="{FF2B5EF4-FFF2-40B4-BE49-F238E27FC236}">
                <a16:creationId xmlns:a16="http://schemas.microsoft.com/office/drawing/2014/main" id="{33202D81-F73D-4BA9-33F9-DE3DAE289248}"/>
              </a:ext>
            </a:extLst>
          </p:cNvPr>
          <p:cNvSpPr/>
          <p:nvPr/>
        </p:nvSpPr>
        <p:spPr>
          <a:xfrm rot="5400000">
            <a:off x="6439201" y="3776692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rapezoid 112">
            <a:extLst>
              <a:ext uri="{FF2B5EF4-FFF2-40B4-BE49-F238E27FC236}">
                <a16:creationId xmlns:a16="http://schemas.microsoft.com/office/drawing/2014/main" id="{48979C7A-06B7-DAB0-ABB7-6103AC75A4C9}"/>
              </a:ext>
            </a:extLst>
          </p:cNvPr>
          <p:cNvSpPr/>
          <p:nvPr/>
        </p:nvSpPr>
        <p:spPr>
          <a:xfrm rot="16200000">
            <a:off x="8371284" y="3994864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apezoid 113">
            <a:extLst>
              <a:ext uri="{FF2B5EF4-FFF2-40B4-BE49-F238E27FC236}">
                <a16:creationId xmlns:a16="http://schemas.microsoft.com/office/drawing/2014/main" id="{749E243B-9B45-1749-D82F-7C847AA4418C}"/>
              </a:ext>
            </a:extLst>
          </p:cNvPr>
          <p:cNvSpPr/>
          <p:nvPr/>
        </p:nvSpPr>
        <p:spPr>
          <a:xfrm rot="10800000">
            <a:off x="10458376" y="3978808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rapezoid 114">
            <a:extLst>
              <a:ext uri="{FF2B5EF4-FFF2-40B4-BE49-F238E27FC236}">
                <a16:creationId xmlns:a16="http://schemas.microsoft.com/office/drawing/2014/main" id="{A5D7F72E-8302-E723-86A1-1C96C2D689C4}"/>
              </a:ext>
            </a:extLst>
          </p:cNvPr>
          <p:cNvSpPr/>
          <p:nvPr/>
        </p:nvSpPr>
        <p:spPr>
          <a:xfrm rot="16200000">
            <a:off x="11200469" y="3824438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rapezoid 115">
            <a:extLst>
              <a:ext uri="{FF2B5EF4-FFF2-40B4-BE49-F238E27FC236}">
                <a16:creationId xmlns:a16="http://schemas.microsoft.com/office/drawing/2014/main" id="{92500132-46D1-78CB-1361-136538A1A9A0}"/>
              </a:ext>
            </a:extLst>
          </p:cNvPr>
          <p:cNvSpPr/>
          <p:nvPr/>
        </p:nvSpPr>
        <p:spPr>
          <a:xfrm rot="5400000">
            <a:off x="6458143" y="4857198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apezoid 116">
            <a:extLst>
              <a:ext uri="{FF2B5EF4-FFF2-40B4-BE49-F238E27FC236}">
                <a16:creationId xmlns:a16="http://schemas.microsoft.com/office/drawing/2014/main" id="{C83B6D76-7576-528B-0750-FFD68296F125}"/>
              </a:ext>
            </a:extLst>
          </p:cNvPr>
          <p:cNvSpPr/>
          <p:nvPr/>
        </p:nvSpPr>
        <p:spPr>
          <a:xfrm rot="10800000">
            <a:off x="7224896" y="5056517"/>
            <a:ext cx="941754" cy="475830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rapezoid 117">
            <a:extLst>
              <a:ext uri="{FF2B5EF4-FFF2-40B4-BE49-F238E27FC236}">
                <a16:creationId xmlns:a16="http://schemas.microsoft.com/office/drawing/2014/main" id="{9E861046-9741-48AD-F8A6-D62132697637}"/>
              </a:ext>
            </a:extLst>
          </p:cNvPr>
          <p:cNvSpPr/>
          <p:nvPr/>
        </p:nvSpPr>
        <p:spPr>
          <a:xfrm rot="10800000">
            <a:off x="7188338" y="4011701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apezoid 118">
            <a:extLst>
              <a:ext uri="{FF2B5EF4-FFF2-40B4-BE49-F238E27FC236}">
                <a16:creationId xmlns:a16="http://schemas.microsoft.com/office/drawing/2014/main" id="{44990471-F804-DCAB-71AB-0AADFC85D150}"/>
              </a:ext>
            </a:extLst>
          </p:cNvPr>
          <p:cNvSpPr/>
          <p:nvPr/>
        </p:nvSpPr>
        <p:spPr>
          <a:xfrm rot="16200000">
            <a:off x="8393300" y="5030243"/>
            <a:ext cx="941754" cy="475830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rapezoid 119">
            <a:extLst>
              <a:ext uri="{FF2B5EF4-FFF2-40B4-BE49-F238E27FC236}">
                <a16:creationId xmlns:a16="http://schemas.microsoft.com/office/drawing/2014/main" id="{88434847-B5D3-29EF-19A9-1FD9F6425FDC}"/>
              </a:ext>
            </a:extLst>
          </p:cNvPr>
          <p:cNvSpPr/>
          <p:nvPr/>
        </p:nvSpPr>
        <p:spPr>
          <a:xfrm rot="5400000">
            <a:off x="9027397" y="5030243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apezoid 120">
            <a:extLst>
              <a:ext uri="{FF2B5EF4-FFF2-40B4-BE49-F238E27FC236}">
                <a16:creationId xmlns:a16="http://schemas.microsoft.com/office/drawing/2014/main" id="{C55C58AD-CD40-FFB5-F261-980D5C3200A0}"/>
              </a:ext>
            </a:extLst>
          </p:cNvPr>
          <p:cNvSpPr/>
          <p:nvPr/>
        </p:nvSpPr>
        <p:spPr>
          <a:xfrm rot="5400000">
            <a:off x="8980222" y="3947199"/>
            <a:ext cx="941754" cy="475830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2233B8CF-3762-F741-675E-93D85497628F}"/>
              </a:ext>
            </a:extLst>
          </p:cNvPr>
          <p:cNvSpPr/>
          <p:nvPr/>
        </p:nvSpPr>
        <p:spPr>
          <a:xfrm rot="10954584">
            <a:off x="10443518" y="5069233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apezoid 122">
            <a:extLst>
              <a:ext uri="{FF2B5EF4-FFF2-40B4-BE49-F238E27FC236}">
                <a16:creationId xmlns:a16="http://schemas.microsoft.com/office/drawing/2014/main" id="{330EB8B5-1677-021B-152A-AAC1512D51BC}"/>
              </a:ext>
            </a:extLst>
          </p:cNvPr>
          <p:cNvSpPr/>
          <p:nvPr/>
        </p:nvSpPr>
        <p:spPr>
          <a:xfrm rot="16200000">
            <a:off x="11200469" y="4886343"/>
            <a:ext cx="941754" cy="475830"/>
          </a:xfrm>
          <a:prstGeom prst="trapezoid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46E42A8-D7FF-5616-C861-B1FE98959BE6}"/>
              </a:ext>
            </a:extLst>
          </p:cNvPr>
          <p:cNvSpPr/>
          <p:nvPr/>
        </p:nvSpPr>
        <p:spPr>
          <a:xfrm>
            <a:off x="265979" y="6175331"/>
            <a:ext cx="5119160" cy="4133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of Classroom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956DC63-3FF6-FB0E-032F-5CFC5488DC4A}"/>
              </a:ext>
            </a:extLst>
          </p:cNvPr>
          <p:cNvSpPr/>
          <p:nvPr/>
        </p:nvSpPr>
        <p:spPr>
          <a:xfrm>
            <a:off x="6763194" y="6219924"/>
            <a:ext cx="5119160" cy="4133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of Classroom</a:t>
            </a:r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F6F1F9E4-1A35-7C7F-44D3-B189243E2095}"/>
              </a:ext>
            </a:extLst>
          </p:cNvPr>
          <p:cNvSpPr/>
          <p:nvPr/>
        </p:nvSpPr>
        <p:spPr>
          <a:xfrm rot="18245581">
            <a:off x="3673713" y="2230416"/>
            <a:ext cx="678548" cy="25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F899042E-2F02-AA7A-8975-8AE6AA14E4DD}"/>
              </a:ext>
            </a:extLst>
          </p:cNvPr>
          <p:cNvSpPr/>
          <p:nvPr/>
        </p:nvSpPr>
        <p:spPr>
          <a:xfrm rot="18245581">
            <a:off x="3762710" y="3997787"/>
            <a:ext cx="678548" cy="25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88C36605-E3AA-BFE3-A131-B8AA9F5AB8E0}"/>
              </a:ext>
            </a:extLst>
          </p:cNvPr>
          <p:cNvSpPr/>
          <p:nvPr/>
        </p:nvSpPr>
        <p:spPr>
          <a:xfrm rot="13821452">
            <a:off x="1233673" y="2257669"/>
            <a:ext cx="678548" cy="25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C98B3944-0038-5FE3-A5D0-2A81C60F07FD}"/>
              </a:ext>
            </a:extLst>
          </p:cNvPr>
          <p:cNvSpPr/>
          <p:nvPr/>
        </p:nvSpPr>
        <p:spPr>
          <a:xfrm rot="13821452">
            <a:off x="1135609" y="4136223"/>
            <a:ext cx="678548" cy="25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051CA09-4706-DA8D-590F-1325D472F713}"/>
              </a:ext>
            </a:extLst>
          </p:cNvPr>
          <p:cNvSpPr/>
          <p:nvPr/>
        </p:nvSpPr>
        <p:spPr>
          <a:xfrm>
            <a:off x="2104478" y="3621328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6DB452D6-01A3-3B5F-9272-49E8D478A215}"/>
              </a:ext>
            </a:extLst>
          </p:cNvPr>
          <p:cNvSpPr/>
          <p:nvPr/>
        </p:nvSpPr>
        <p:spPr>
          <a:xfrm rot="10800000">
            <a:off x="2895970" y="3597940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2651BC0A-4FB7-026F-D22A-3A0D0DE350E1}"/>
              </a:ext>
            </a:extLst>
          </p:cNvPr>
          <p:cNvSpPr/>
          <p:nvPr/>
        </p:nvSpPr>
        <p:spPr>
          <a:xfrm rot="10800000">
            <a:off x="2895971" y="4450977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1DA5BABA-5AF2-852A-BF33-2094FEE8E858}"/>
              </a:ext>
            </a:extLst>
          </p:cNvPr>
          <p:cNvSpPr/>
          <p:nvPr/>
        </p:nvSpPr>
        <p:spPr>
          <a:xfrm rot="10800000">
            <a:off x="2859203" y="2747333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0D31D03-E393-B109-7815-D21577ECF0C9}"/>
              </a:ext>
            </a:extLst>
          </p:cNvPr>
          <p:cNvSpPr/>
          <p:nvPr/>
        </p:nvSpPr>
        <p:spPr>
          <a:xfrm>
            <a:off x="2142048" y="2736435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50CB1C89-9E77-4104-0DB1-05B959FDB66B}"/>
              </a:ext>
            </a:extLst>
          </p:cNvPr>
          <p:cNvSpPr/>
          <p:nvPr/>
        </p:nvSpPr>
        <p:spPr>
          <a:xfrm>
            <a:off x="2168097" y="4428137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3369A5C1-2B81-DD44-EA98-C0139F94B3AA}"/>
              </a:ext>
            </a:extLst>
          </p:cNvPr>
          <p:cNvSpPr/>
          <p:nvPr/>
        </p:nvSpPr>
        <p:spPr>
          <a:xfrm rot="5400000">
            <a:off x="4336479" y="4475732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0BF0084E-8F9F-3F28-6849-899F12E201F9}"/>
              </a:ext>
            </a:extLst>
          </p:cNvPr>
          <p:cNvSpPr/>
          <p:nvPr/>
        </p:nvSpPr>
        <p:spPr>
          <a:xfrm rot="5400000">
            <a:off x="780415" y="4475732"/>
            <a:ext cx="467027" cy="2501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D0755A6B-1C29-62DB-CD0D-0F53A39CE30E}"/>
              </a:ext>
            </a:extLst>
          </p:cNvPr>
          <p:cNvSpPr/>
          <p:nvPr/>
        </p:nvSpPr>
        <p:spPr>
          <a:xfrm>
            <a:off x="4658981" y="3476423"/>
            <a:ext cx="537529" cy="52877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Bent Arrow 140">
            <a:extLst>
              <a:ext uri="{FF2B5EF4-FFF2-40B4-BE49-F238E27FC236}">
                <a16:creationId xmlns:a16="http://schemas.microsoft.com/office/drawing/2014/main" id="{364F333A-8D00-79E4-5864-B768915BB983}"/>
              </a:ext>
            </a:extLst>
          </p:cNvPr>
          <p:cNvSpPr/>
          <p:nvPr/>
        </p:nvSpPr>
        <p:spPr>
          <a:xfrm flipH="1">
            <a:off x="314994" y="3450037"/>
            <a:ext cx="576302" cy="528771"/>
          </a:xfrm>
          <a:prstGeom prst="bentArrow">
            <a:avLst>
              <a:gd name="adj1" fmla="val 25000"/>
              <a:gd name="adj2" fmla="val 2973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05F1470-54DE-F755-45C1-604CE89A676C}"/>
              </a:ext>
            </a:extLst>
          </p:cNvPr>
          <p:cNvSpPr/>
          <p:nvPr/>
        </p:nvSpPr>
        <p:spPr>
          <a:xfrm rot="16200000">
            <a:off x="4315145" y="3854214"/>
            <a:ext cx="4484317" cy="135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Floor  Edge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07193B8-210D-DEBB-7486-C16FC419BA40}"/>
              </a:ext>
            </a:extLst>
          </p:cNvPr>
          <p:cNvSpPr/>
          <p:nvPr/>
        </p:nvSpPr>
        <p:spPr>
          <a:xfrm rot="16200000">
            <a:off x="9867557" y="3713834"/>
            <a:ext cx="4484317" cy="135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Floor  Edge</a:t>
            </a:r>
          </a:p>
        </p:txBody>
      </p:sp>
    </p:spTree>
    <p:extLst>
      <p:ext uri="{BB962C8B-B14F-4D97-AF65-F5344CB8AC3E}">
        <p14:creationId xmlns:p14="http://schemas.microsoft.com/office/powerpoint/2010/main" val="55986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DF4F-F7C1-C8B8-E5D9-D1481012F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300 Professional Readiness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E2C3-117C-8674-098E-FD313D6E0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W. Clements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6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3E06-E0E4-03CC-CC8C-D6223FBE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know about your Instructor?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263D-88DD-0906-3699-4D6336AD2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9D42-F77C-BFCC-CB0B-B5BBBF67F9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1055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83E1-B588-D84F-A3C4-AF81A4C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me…</a:t>
            </a:r>
            <a:br>
              <a:rPr lang="en-US" dirty="0"/>
            </a:br>
            <a:r>
              <a:rPr lang="en-US" dirty="0"/>
              <a:t>Myth: Don’t talk to strangers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C487-097D-B146-BA49-242904A7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20+ Years experience</a:t>
            </a:r>
          </a:p>
          <a:p>
            <a:r>
              <a:rPr lang="en-US" dirty="0"/>
              <a:t>Masters: Univ of CO @ Denver; </a:t>
            </a:r>
            <a:r>
              <a:rPr lang="en-US" dirty="0" err="1"/>
              <a:t>Bachlors</a:t>
            </a:r>
            <a:r>
              <a:rPr lang="en-US" dirty="0"/>
              <a:t>; BYU-Provo; Associates: Ricks College</a:t>
            </a:r>
          </a:p>
          <a:p>
            <a:r>
              <a:rPr lang="en-US" dirty="0"/>
              <a:t>Worked for Northrop Grumman (TRW) for 13 years, Raytheon for 5 years</a:t>
            </a:r>
          </a:p>
          <a:p>
            <a:r>
              <a:rPr lang="en-US" dirty="0"/>
              <a:t>Been teaching for 10+ years: Online, Hybrid, and Campus for Community Colleges of Colorado, BYU-Online, and BYU-Idaho</a:t>
            </a:r>
          </a:p>
          <a:p>
            <a:r>
              <a:rPr lang="en-US" dirty="0"/>
              <a:t>I love computing, I have since I saw my first for-loop fill the screen with my name.</a:t>
            </a:r>
          </a:p>
          <a:p>
            <a:r>
              <a:rPr lang="en-US" dirty="0"/>
              <a:t>I have moved over 20x, CA, UT, ID, MO, OK, TX, CO</a:t>
            </a:r>
          </a:p>
          <a:p>
            <a:r>
              <a:rPr lang="en-US" dirty="0"/>
              <a:t>Hobbies: Board Games, Family outings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F6CCE-2107-4CD6-8831-C7C5681C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670" y="1"/>
            <a:ext cx="3599329" cy="22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 Clements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William Clements</a:t>
            </a:r>
          </a:p>
          <a:p>
            <a:r>
              <a:rPr lang="en-US" b="1" dirty="0"/>
              <a:t>Email:</a:t>
            </a:r>
            <a:r>
              <a:rPr lang="en-US" dirty="0"/>
              <a:t> ClementsW@byui.edu</a:t>
            </a:r>
          </a:p>
          <a:p>
            <a:r>
              <a:rPr lang="en-US" b="1" dirty="0"/>
              <a:t>Google Phone: (208) 557-4333 </a:t>
            </a:r>
          </a:p>
          <a:p>
            <a:r>
              <a:rPr lang="en-US" b="1" dirty="0"/>
              <a:t>Office Phone: </a:t>
            </a:r>
            <a:r>
              <a:rPr lang="en-US" dirty="0"/>
              <a:t>208-496-7617</a:t>
            </a:r>
          </a:p>
          <a:p>
            <a:r>
              <a:rPr lang="en-US" b="1" dirty="0"/>
              <a:t>Office Rm: 320 T (Mark Twain with a T – Samuel Clemens)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56" y="794"/>
            <a:ext cx="6056243" cy="340056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3950030">
            <a:off x="7151687" y="3221729"/>
            <a:ext cx="574006" cy="334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6781-B73E-29FB-3230-BC28F716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know about your classmates?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882E4-3A25-E205-6481-7A1953077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YES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08230-86DB-8B8B-3CA2-AA3EBFA069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7695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1CD9-36FE-4886-AA0C-7A6DD0C3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Let’s Debate -Safely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4CEB-4F1E-4CD4-9201-6F868136C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Food: Indian, </a:t>
            </a:r>
            <a:r>
              <a:rPr lang="en-US" dirty="0" err="1"/>
              <a:t>Tex-mex</a:t>
            </a:r>
            <a:r>
              <a:rPr lang="en-US" dirty="0"/>
              <a:t>, Italian, and everything but lima beans and liver and onions.</a:t>
            </a:r>
          </a:p>
          <a:p>
            <a:r>
              <a:rPr lang="en-US" dirty="0"/>
              <a:t>What food do you like? Why?</a:t>
            </a:r>
          </a:p>
          <a:p>
            <a:r>
              <a:rPr lang="en-US" dirty="0"/>
              <a:t>What food do you refuse to eat? Why?</a:t>
            </a:r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E97E9502-EA02-41E3-8163-52D81B11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" r="1" b="1833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49A3354-73D8-43CB-A352-FA9EA376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" r="2633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466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861</Words>
  <Application>Microsoft Macintosh PowerPoint</Application>
  <PresentationFormat>Widescreen</PresentationFormat>
  <Paragraphs>182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Welcome CSE Department</vt:lpstr>
      <vt:lpstr>Classroom arrangement or as close as we can manage</vt:lpstr>
      <vt:lpstr>CSE 300 Professional Readiness</vt:lpstr>
      <vt:lpstr>Do you want to know about your Instructor?</vt:lpstr>
      <vt:lpstr>A little about me… Myth: Don’t talk to strangers</vt:lpstr>
      <vt:lpstr>Bro Clements</vt:lpstr>
      <vt:lpstr>Do you want to know about your classmates?</vt:lpstr>
      <vt:lpstr>Let’s Debate -Safely</vt:lpstr>
      <vt:lpstr>What is your favorite way to eat a potato?</vt:lpstr>
      <vt:lpstr>Do You want to know about what you are going to learn from this class?</vt:lpstr>
      <vt:lpstr>Primary Purpose for this Class</vt:lpstr>
      <vt:lpstr>Tools to finding a job?</vt:lpstr>
      <vt:lpstr>PowerPoint Presentation</vt:lpstr>
      <vt:lpstr>PowerPoint Presentation</vt:lpstr>
      <vt:lpstr>Career Path</vt:lpstr>
      <vt:lpstr>Do you want to know how to pass this class?</vt:lpstr>
      <vt:lpstr>Syllabus</vt:lpstr>
      <vt:lpstr>Class Bucks</vt:lpstr>
      <vt:lpstr>Grade Percentage</vt:lpstr>
      <vt:lpstr>Assignments</vt:lpstr>
      <vt:lpstr>Professional Readiness  What do you want to know?</vt:lpstr>
      <vt:lpstr>What do you want to do in life?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William</dc:creator>
  <cp:lastModifiedBy>Clements, William</cp:lastModifiedBy>
  <cp:revision>1</cp:revision>
  <dcterms:created xsi:type="dcterms:W3CDTF">2024-04-23T15:51:51Z</dcterms:created>
  <dcterms:modified xsi:type="dcterms:W3CDTF">2025-01-08T20:22:49Z</dcterms:modified>
</cp:coreProperties>
</file>